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69" r:id="rId2"/>
    <p:sldId id="260" r:id="rId3"/>
    <p:sldId id="261" r:id="rId4"/>
    <p:sldId id="268" r:id="rId5"/>
    <p:sldId id="266" r:id="rId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.VnTime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.VnTime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.VnTime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.VnTime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.VnTime" pitchFamily="34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.VnTime" pitchFamily="34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.VnTime" pitchFamily="34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.VnTime" pitchFamily="34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.VnTime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allowPng="1" imgSz="1024x768" encoding="windows-1252"/>
  <p:clrMru>
    <a:srgbClr val="0000FF"/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39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74A0A0F7-4878-4D7E-B6C6-2707B18832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ADF11D-2B93-43D2-9AD9-24D00598CEE3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81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755F853-B161-44A7-B252-D8072CA975AC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92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10E067-A89F-4E5F-991E-09D71AE1FAC3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1024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1ED9D0-E8A4-43B3-9626-9939C448C2BD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1126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DF1FF4-ACD2-435B-A9D7-899C3AFECE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AD37D4-9585-4973-A0B7-C266AB4D84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A6823E-07D1-4EF1-838C-604B494F47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3987D3-678C-4D62-B04C-B78AC0173F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923A19-0CFF-44D7-9A3F-872AD12DD7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9C19E8-645B-46F0-90D8-5E4E727C20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0CAD57-EC17-43D0-B356-8C43313D2B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619B7D-B02A-4F3D-B6C4-E3E3866A51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FDBCC5-E46E-476B-8C99-FBEA66CF07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627A8D-2FAA-41F9-97CF-516D72E516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EF775E-DDEE-4CB2-9C5B-5031DE94C8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B01E624B-CCF3-44E8-A5EA-F403F408C9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3136900"/>
            <a:ext cx="1841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Arial" charset="0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152400" y="3289300"/>
            <a:ext cx="1841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Arial" charset="0"/>
            </a:endParaRPr>
          </a:p>
        </p:txBody>
      </p:sp>
      <p:pic>
        <p:nvPicPr>
          <p:cNvPr id="2052" name="Picture 4" descr="Graphi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7563" y="1295400"/>
            <a:ext cx="7172325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Text Box 7"/>
          <p:cNvSpPr txBox="1">
            <a:spLocks noChangeArrowheads="1"/>
          </p:cNvSpPr>
          <p:nvPr/>
        </p:nvSpPr>
        <p:spPr bwMode="auto">
          <a:xfrm>
            <a:off x="1600200" y="1828800"/>
            <a:ext cx="5943600" cy="762000"/>
          </a:xfrm>
          <a:prstGeom prst="rect">
            <a:avLst/>
          </a:prstGeom>
          <a:noFill/>
          <a:ln w="38100" cmpd="dbl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>
                <a:solidFill>
                  <a:srgbClr val="FF3300"/>
                </a:solidFill>
                <a:latin typeface="Arial" charset="0"/>
                <a:cs typeface="Arial" charset="0"/>
              </a:rPr>
              <a:t>BÀI GIẢNG ĐIỆN TỬ</a:t>
            </a:r>
          </a:p>
        </p:txBody>
      </p:sp>
      <p:sp>
        <p:nvSpPr>
          <p:cNvPr id="2054" name="Text Box 8"/>
          <p:cNvSpPr txBox="1">
            <a:spLocks noChangeArrowheads="1"/>
          </p:cNvSpPr>
          <p:nvPr/>
        </p:nvSpPr>
        <p:spPr bwMode="auto">
          <a:xfrm>
            <a:off x="1066800" y="2667000"/>
            <a:ext cx="7162800" cy="823913"/>
          </a:xfrm>
          <a:prstGeom prst="rect">
            <a:avLst/>
          </a:prstGeom>
          <a:noFill/>
          <a:ln w="38100" cmpd="dbl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1">
                <a:solidFill>
                  <a:srgbClr val="FF00FF"/>
                </a:solidFill>
                <a:latin typeface="Arial" charset="0"/>
                <a:cs typeface="Arial" charset="0"/>
              </a:rPr>
              <a:t>TLV 4 – Tuần 33</a:t>
            </a:r>
          </a:p>
        </p:txBody>
      </p:sp>
      <p:grpSp>
        <p:nvGrpSpPr>
          <p:cNvPr id="2055" name="Group 10"/>
          <p:cNvGrpSpPr>
            <a:grpSpLocks/>
          </p:cNvGrpSpPr>
          <p:nvPr/>
        </p:nvGrpSpPr>
        <p:grpSpPr bwMode="auto">
          <a:xfrm>
            <a:off x="76200" y="0"/>
            <a:ext cx="8991600" cy="6705600"/>
            <a:chOff x="48" y="0"/>
            <a:chExt cx="5664" cy="4224"/>
          </a:xfrm>
        </p:grpSpPr>
        <p:sp>
          <p:nvSpPr>
            <p:cNvPr id="2057" name="Line 11"/>
            <p:cNvSpPr>
              <a:spLocks noChangeShapeType="1"/>
            </p:cNvSpPr>
            <p:nvPr/>
          </p:nvSpPr>
          <p:spPr bwMode="auto">
            <a:xfrm>
              <a:off x="288" y="1104"/>
              <a:ext cx="0" cy="2880"/>
            </a:xfrm>
            <a:prstGeom prst="line">
              <a:avLst/>
            </a:prstGeom>
            <a:noFill/>
            <a:ln w="57150">
              <a:pattFill prst="solidDmnd">
                <a:fgClr>
                  <a:srgbClr val="FFFF00"/>
                </a:fgClr>
                <a:bgClr>
                  <a:srgbClr val="27D988"/>
                </a:bgClr>
              </a:patt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8" name="Line 12"/>
            <p:cNvSpPr>
              <a:spLocks noChangeShapeType="1"/>
            </p:cNvSpPr>
            <p:nvPr/>
          </p:nvSpPr>
          <p:spPr bwMode="auto">
            <a:xfrm>
              <a:off x="5472" y="288"/>
              <a:ext cx="0" cy="2928"/>
            </a:xfrm>
            <a:prstGeom prst="line">
              <a:avLst/>
            </a:prstGeom>
            <a:noFill/>
            <a:ln w="57150">
              <a:pattFill prst="solidDmnd">
                <a:fgClr>
                  <a:srgbClr val="FFFF00"/>
                </a:fgClr>
                <a:bgClr>
                  <a:srgbClr val="27D988"/>
                </a:bgClr>
              </a:patt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9" name="Line 13"/>
            <p:cNvSpPr>
              <a:spLocks noChangeShapeType="1"/>
            </p:cNvSpPr>
            <p:nvPr/>
          </p:nvSpPr>
          <p:spPr bwMode="auto">
            <a:xfrm>
              <a:off x="192" y="432"/>
              <a:ext cx="0" cy="2880"/>
            </a:xfrm>
            <a:prstGeom prst="line">
              <a:avLst/>
            </a:prstGeom>
            <a:noFill/>
            <a:ln w="57150">
              <a:pattFill prst="plaid">
                <a:fgClr>
                  <a:srgbClr val="FF0066"/>
                </a:fgClr>
                <a:bgClr>
                  <a:srgbClr val="27D988"/>
                </a:bgClr>
              </a:patt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0" name="Line 14"/>
            <p:cNvSpPr>
              <a:spLocks noChangeShapeType="1"/>
            </p:cNvSpPr>
            <p:nvPr/>
          </p:nvSpPr>
          <p:spPr bwMode="auto">
            <a:xfrm>
              <a:off x="5568" y="1008"/>
              <a:ext cx="0" cy="2928"/>
            </a:xfrm>
            <a:prstGeom prst="line">
              <a:avLst/>
            </a:prstGeom>
            <a:noFill/>
            <a:ln w="57150">
              <a:pattFill prst="plaid">
                <a:fgClr>
                  <a:srgbClr val="FF0066"/>
                </a:fgClr>
                <a:bgClr>
                  <a:srgbClr val="27D988"/>
                </a:bgClr>
              </a:patt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061" name="Group 15"/>
            <p:cNvGrpSpPr>
              <a:grpSpLocks/>
            </p:cNvGrpSpPr>
            <p:nvPr/>
          </p:nvGrpSpPr>
          <p:grpSpPr bwMode="auto">
            <a:xfrm>
              <a:off x="48" y="0"/>
              <a:ext cx="5664" cy="4224"/>
              <a:chOff x="48" y="0"/>
              <a:chExt cx="5664" cy="4272"/>
            </a:xfrm>
          </p:grpSpPr>
          <p:pic>
            <p:nvPicPr>
              <p:cNvPr id="2062" name="Picture 16" descr="BAR01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336" y="4032"/>
                <a:ext cx="5088" cy="2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63" name="Picture 17" descr="BAR01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336" y="48"/>
                <a:ext cx="5088" cy="2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9714" name="AutoShape 18"/>
              <p:cNvSpPr>
                <a:spLocks noChangeArrowheads="1"/>
              </p:cNvSpPr>
              <p:nvPr/>
            </p:nvSpPr>
            <p:spPr bwMode="auto">
              <a:xfrm>
                <a:off x="48" y="48"/>
                <a:ext cx="336" cy="338"/>
              </a:xfrm>
              <a:prstGeom prst="star5">
                <a:avLst/>
              </a:prstGeom>
              <a:solidFill>
                <a:srgbClr val="FFFF00"/>
              </a:solidFill>
              <a:ln w="38100" cmpd="dbl" algn="ctr">
                <a:solidFill>
                  <a:srgbClr val="0099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/>
                </a:endParaRPr>
              </a:p>
            </p:txBody>
          </p:sp>
          <p:sp>
            <p:nvSpPr>
              <p:cNvPr id="29715" name="AutoShape 19"/>
              <p:cNvSpPr>
                <a:spLocks noChangeArrowheads="1"/>
              </p:cNvSpPr>
              <p:nvPr/>
            </p:nvSpPr>
            <p:spPr bwMode="auto">
              <a:xfrm>
                <a:off x="5376" y="3936"/>
                <a:ext cx="336" cy="336"/>
              </a:xfrm>
              <a:prstGeom prst="star5">
                <a:avLst/>
              </a:prstGeom>
              <a:solidFill>
                <a:srgbClr val="FFFF00"/>
              </a:solidFill>
              <a:ln w="38100" cmpd="dbl" algn="ctr">
                <a:solidFill>
                  <a:srgbClr val="0099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/>
                </a:endParaRPr>
              </a:p>
            </p:txBody>
          </p:sp>
          <p:sp>
            <p:nvSpPr>
              <p:cNvPr id="29716" name="AutoShape 20"/>
              <p:cNvSpPr>
                <a:spLocks noChangeArrowheads="1"/>
              </p:cNvSpPr>
              <p:nvPr/>
            </p:nvSpPr>
            <p:spPr bwMode="auto">
              <a:xfrm>
                <a:off x="5376" y="0"/>
                <a:ext cx="336" cy="336"/>
              </a:xfrm>
              <a:prstGeom prst="star5">
                <a:avLst/>
              </a:prstGeom>
              <a:solidFill>
                <a:srgbClr val="FFFF00"/>
              </a:solidFill>
              <a:ln w="38100" cmpd="dbl" algn="ctr">
                <a:solidFill>
                  <a:srgbClr val="0099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/>
                </a:endParaRPr>
              </a:p>
            </p:txBody>
          </p:sp>
          <p:sp>
            <p:nvSpPr>
              <p:cNvPr id="29717" name="AutoShape 21"/>
              <p:cNvSpPr>
                <a:spLocks noChangeArrowheads="1"/>
              </p:cNvSpPr>
              <p:nvPr/>
            </p:nvSpPr>
            <p:spPr bwMode="auto">
              <a:xfrm>
                <a:off x="48" y="3936"/>
                <a:ext cx="336" cy="336"/>
              </a:xfrm>
              <a:prstGeom prst="star5">
                <a:avLst/>
              </a:prstGeom>
              <a:solidFill>
                <a:srgbClr val="FFFF00"/>
              </a:solidFill>
              <a:ln w="38100" cmpd="dbl" algn="ctr">
                <a:solidFill>
                  <a:srgbClr val="0099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/>
                </a:endParaRPr>
              </a:p>
            </p:txBody>
          </p:sp>
        </p:grpSp>
      </p:grpSp>
      <p:sp>
        <p:nvSpPr>
          <p:cNvPr id="2056" name="Text Box 22"/>
          <p:cNvSpPr txBox="1">
            <a:spLocks noChangeArrowheads="1"/>
          </p:cNvSpPr>
          <p:nvPr/>
        </p:nvSpPr>
        <p:spPr bwMode="auto">
          <a:xfrm>
            <a:off x="838200" y="3810000"/>
            <a:ext cx="74676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 b="1" i="1">
                <a:solidFill>
                  <a:srgbClr val="0000FF"/>
                </a:solidFill>
                <a:latin typeface="Arial" charset="0"/>
              </a:rPr>
              <a:t>Điền vào giấy tờ in sẵn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02"/>
          <p:cNvPicPr>
            <a:picLocks noChangeAspect="1" noChangeArrowheads="1"/>
          </p:cNvPicPr>
          <p:nvPr/>
        </p:nvPicPr>
        <p:blipFill>
          <a:blip r:embed="rId3"/>
          <a:srcRect t="5382" r="1021" b="46811"/>
          <a:stretch>
            <a:fillRect/>
          </a:stretch>
        </p:blipFill>
        <p:spPr bwMode="auto">
          <a:xfrm>
            <a:off x="0" y="152400"/>
            <a:ext cx="91440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02"/>
          <p:cNvPicPr>
            <a:picLocks noChangeAspect="1" noChangeArrowheads="1"/>
          </p:cNvPicPr>
          <p:nvPr/>
        </p:nvPicPr>
        <p:blipFill>
          <a:blip r:embed="rId3"/>
          <a:srcRect l="2534" t="53189" r="3989" b="7484"/>
          <a:stretch>
            <a:fillRect/>
          </a:stretch>
        </p:blipFill>
        <p:spPr bwMode="auto">
          <a:xfrm>
            <a:off x="228600" y="0"/>
            <a:ext cx="89154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01"/>
          <p:cNvPicPr>
            <a:picLocks noChangeAspect="1" noChangeArrowheads="1"/>
          </p:cNvPicPr>
          <p:nvPr/>
        </p:nvPicPr>
        <p:blipFill>
          <a:blip r:embed="rId3"/>
          <a:srcRect b="4897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Text Box 6"/>
          <p:cNvSpPr txBox="1">
            <a:spLocks noChangeArrowheads="1"/>
          </p:cNvSpPr>
          <p:nvPr/>
        </p:nvSpPr>
        <p:spPr bwMode="auto">
          <a:xfrm>
            <a:off x="2971800" y="2576513"/>
            <a:ext cx="4338638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spcBef>
                <a:spcPct val="30000"/>
              </a:spcBef>
            </a:pPr>
            <a:r>
              <a:rPr lang="en-US" sz="2000" b="1" i="1">
                <a:solidFill>
                  <a:srgbClr val="0000FF"/>
                </a:solidFill>
                <a:latin typeface="Arial" charset="0"/>
              </a:rPr>
              <a:t>Lê Thị Hòa</a:t>
            </a:r>
          </a:p>
          <a:p>
            <a:pPr algn="ctr">
              <a:lnSpc>
                <a:spcPct val="70000"/>
              </a:lnSpc>
              <a:spcBef>
                <a:spcPct val="30000"/>
              </a:spcBef>
            </a:pPr>
            <a:r>
              <a:rPr lang="en-US" sz="2000" b="1" i="1">
                <a:solidFill>
                  <a:srgbClr val="0000FF"/>
                </a:solidFill>
                <a:latin typeface="Arial" charset="0"/>
              </a:rPr>
              <a:t> Thủy Phù,  H</a:t>
            </a:r>
            <a:r>
              <a:rPr lang="vi-VN" sz="2000" b="1" i="1">
                <a:solidFill>
                  <a:srgbClr val="0000FF"/>
                </a:solidFill>
                <a:latin typeface="Arial" charset="0"/>
              </a:rPr>
              <a:t>ươ</a:t>
            </a:r>
            <a:r>
              <a:rPr lang="en-US" sz="2000" b="1" i="1">
                <a:solidFill>
                  <a:srgbClr val="0000FF"/>
                </a:solidFill>
                <a:latin typeface="Arial" charset="0"/>
              </a:rPr>
              <a:t>ng Thủy, TT Huế</a:t>
            </a:r>
          </a:p>
        </p:txBody>
      </p:sp>
      <p:sp>
        <p:nvSpPr>
          <p:cNvPr id="5124" name="Text Box 8"/>
          <p:cNvSpPr txBox="1">
            <a:spLocks noChangeArrowheads="1"/>
          </p:cNvSpPr>
          <p:nvPr/>
        </p:nvSpPr>
        <p:spPr bwMode="auto">
          <a:xfrm>
            <a:off x="3048000" y="4243388"/>
            <a:ext cx="4648200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2000" b="1" i="1">
                <a:solidFill>
                  <a:srgbClr val="0000FF"/>
                </a:solidFill>
                <a:latin typeface="Arial" charset="0"/>
              </a:rPr>
              <a:t>Bùi Thị Lan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2000" b="1" i="1">
                <a:solidFill>
                  <a:srgbClr val="0000FF"/>
                </a:solidFill>
                <a:latin typeface="Arial" charset="0"/>
              </a:rPr>
              <a:t>Đội 9, Hiệp Lực, Ninh Thanh, H</a:t>
            </a:r>
            <a:r>
              <a:rPr lang="vi-VN" sz="2000" b="1" i="1">
                <a:solidFill>
                  <a:srgbClr val="0000FF"/>
                </a:solidFill>
                <a:latin typeface="Arial" charset="0"/>
              </a:rPr>
              <a:t>ư</a:t>
            </a:r>
            <a:r>
              <a:rPr lang="en-US" sz="2000" b="1" i="1">
                <a:solidFill>
                  <a:srgbClr val="0000FF"/>
                </a:solidFill>
                <a:latin typeface="Arial" charset="0"/>
              </a:rPr>
              <a:t>ng Yên </a:t>
            </a:r>
          </a:p>
        </p:txBody>
      </p:sp>
      <p:sp>
        <p:nvSpPr>
          <p:cNvPr id="5125" name="Text Box 9"/>
          <p:cNvSpPr txBox="1">
            <a:spLocks noChangeArrowheads="1"/>
          </p:cNvSpPr>
          <p:nvPr/>
        </p:nvSpPr>
        <p:spPr bwMode="auto">
          <a:xfrm>
            <a:off x="5272088" y="3109913"/>
            <a:ext cx="1905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i="1">
                <a:solidFill>
                  <a:srgbClr val="0000FF"/>
                </a:solidFill>
                <a:latin typeface="Arial" charset="0"/>
              </a:rPr>
              <a:t>Một triệu </a:t>
            </a:r>
            <a:r>
              <a:rPr lang="vi-VN" sz="2000" b="1" i="1">
                <a:solidFill>
                  <a:srgbClr val="0000FF"/>
                </a:solidFill>
                <a:latin typeface="Arial" charset="0"/>
              </a:rPr>
              <a:t>đ</a:t>
            </a:r>
            <a:r>
              <a:rPr lang="en-US" sz="2000" b="1" i="1">
                <a:solidFill>
                  <a:srgbClr val="0000FF"/>
                </a:solidFill>
                <a:latin typeface="Arial" charset="0"/>
              </a:rPr>
              <a:t>ồng.</a:t>
            </a:r>
          </a:p>
        </p:txBody>
      </p:sp>
      <p:sp>
        <p:nvSpPr>
          <p:cNvPr id="5126" name="Text Box 10"/>
          <p:cNvSpPr txBox="1">
            <a:spLocks noChangeArrowheads="1"/>
          </p:cNvSpPr>
          <p:nvPr/>
        </p:nvSpPr>
        <p:spPr bwMode="auto">
          <a:xfrm>
            <a:off x="381000" y="2909888"/>
            <a:ext cx="2057400" cy="178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i="1">
                <a:solidFill>
                  <a:srgbClr val="0000FF"/>
                </a:solidFill>
                <a:latin typeface="Arial" charset="0"/>
              </a:rPr>
              <a:t>Bùi Thị Lan </a:t>
            </a:r>
          </a:p>
          <a:p>
            <a:pPr algn="ctr">
              <a:spcBef>
                <a:spcPct val="50000"/>
              </a:spcBef>
            </a:pPr>
            <a:r>
              <a:rPr lang="en-US" sz="2000" b="1" i="1">
                <a:solidFill>
                  <a:srgbClr val="0000FF"/>
                </a:solidFill>
                <a:latin typeface="Arial" charset="0"/>
              </a:rPr>
              <a:t>Đội 9, Hiệp Lực, Ninh Thanh, H</a:t>
            </a:r>
            <a:r>
              <a:rPr lang="vi-VN" sz="2000" b="1" i="1">
                <a:solidFill>
                  <a:srgbClr val="0000FF"/>
                </a:solidFill>
                <a:latin typeface="Arial" charset="0"/>
              </a:rPr>
              <a:t>ư</a:t>
            </a:r>
            <a:r>
              <a:rPr lang="en-US" sz="2000" b="1" i="1">
                <a:solidFill>
                  <a:srgbClr val="0000FF"/>
                </a:solidFill>
                <a:latin typeface="Arial" charset="0"/>
              </a:rPr>
              <a:t>ng Yên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01"/>
          <p:cNvPicPr>
            <a:picLocks noChangeAspect="1" noChangeArrowheads="1"/>
          </p:cNvPicPr>
          <p:nvPr/>
        </p:nvPicPr>
        <p:blipFill>
          <a:blip r:embed="rId3"/>
          <a:srcRect t="5102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Rectangle 5"/>
          <p:cNvSpPr>
            <a:spLocks noChangeArrowheads="1"/>
          </p:cNvSpPr>
          <p:nvPr/>
        </p:nvSpPr>
        <p:spPr bwMode="auto">
          <a:xfrm>
            <a:off x="2505075" y="965200"/>
            <a:ext cx="1695450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000" b="1" i="1">
                <a:solidFill>
                  <a:srgbClr val="0000FF"/>
                </a:solidFill>
                <a:latin typeface="Arial" charset="0"/>
              </a:rPr>
              <a:t>Bùi Thị Lan</a:t>
            </a:r>
            <a:r>
              <a:rPr lang="en-US">
                <a:solidFill>
                  <a:srgbClr val="0000FF"/>
                </a:solidFill>
                <a:latin typeface="Arial" charset="0"/>
              </a:rPr>
              <a:t> </a:t>
            </a:r>
          </a:p>
        </p:txBody>
      </p:sp>
      <p:sp>
        <p:nvSpPr>
          <p:cNvPr id="6148" name="Text Box 6"/>
          <p:cNvSpPr txBox="1">
            <a:spLocks noChangeArrowheads="1"/>
          </p:cNvSpPr>
          <p:nvPr/>
        </p:nvSpPr>
        <p:spPr bwMode="auto">
          <a:xfrm>
            <a:off x="2409825" y="1785938"/>
            <a:ext cx="3429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 i="1">
                <a:latin typeface="Arial" charset="0"/>
              </a:rPr>
              <a:t>B</a:t>
            </a:r>
            <a:r>
              <a:rPr lang="vi-VN" sz="1800" b="1" i="1">
                <a:latin typeface="Arial" charset="0"/>
              </a:rPr>
              <a:t>ư</a:t>
            </a:r>
            <a:r>
              <a:rPr lang="en-US" sz="1800" b="1" i="1">
                <a:latin typeface="Arial" charset="0"/>
              </a:rPr>
              <a:t>u </a:t>
            </a:r>
            <a:r>
              <a:rPr lang="vi-VN" sz="1800" b="1" i="1">
                <a:latin typeface="Arial" charset="0"/>
              </a:rPr>
              <a:t>đ</a:t>
            </a:r>
            <a:r>
              <a:rPr lang="en-US" sz="1800" b="1" i="1">
                <a:latin typeface="Arial" charset="0"/>
              </a:rPr>
              <a:t>iện huyện Ninh Thanh,</a:t>
            </a:r>
            <a:r>
              <a:rPr lang="en-US" sz="2000" b="1" i="1">
                <a:latin typeface="Arial" charset="0"/>
              </a:rPr>
              <a:t> tỉnh H</a:t>
            </a:r>
            <a:r>
              <a:rPr lang="vi-VN" sz="2000" b="1" i="1">
                <a:latin typeface="Arial" charset="0"/>
              </a:rPr>
              <a:t>ư</a:t>
            </a:r>
            <a:r>
              <a:rPr lang="en-US" sz="2000" b="1" i="1">
                <a:latin typeface="Arial" charset="0"/>
              </a:rPr>
              <a:t>ng Yên</a:t>
            </a:r>
          </a:p>
        </p:txBody>
      </p:sp>
      <p:sp>
        <p:nvSpPr>
          <p:cNvPr id="6149" name="Text Box 7"/>
          <p:cNvSpPr txBox="1">
            <a:spLocks noChangeArrowheads="1"/>
          </p:cNvSpPr>
          <p:nvPr/>
        </p:nvSpPr>
        <p:spPr bwMode="auto">
          <a:xfrm>
            <a:off x="3652838" y="3381375"/>
            <a:ext cx="1828800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40000"/>
              </a:lnSpc>
              <a:spcBef>
                <a:spcPct val="50000"/>
              </a:spcBef>
            </a:pPr>
            <a:r>
              <a:rPr lang="en-US" sz="2000" b="1" i="1">
                <a:solidFill>
                  <a:srgbClr val="0000FF"/>
                </a:solidFill>
                <a:latin typeface="Arial" charset="0"/>
              </a:rPr>
              <a:t>Lan</a:t>
            </a:r>
          </a:p>
          <a:p>
            <a:pPr algn="ctr">
              <a:lnSpc>
                <a:spcPct val="40000"/>
              </a:lnSpc>
              <a:spcBef>
                <a:spcPct val="50000"/>
              </a:spcBef>
            </a:pPr>
            <a:r>
              <a:rPr lang="en-US" sz="2000" b="1" i="1">
                <a:solidFill>
                  <a:srgbClr val="0000FF"/>
                </a:solidFill>
                <a:latin typeface="Arial" charset="0"/>
              </a:rPr>
              <a:t>Bùi Thị Lan</a:t>
            </a:r>
          </a:p>
        </p:txBody>
      </p:sp>
      <p:sp>
        <p:nvSpPr>
          <p:cNvPr id="6150" name="Text Box 8"/>
          <p:cNvSpPr txBox="1">
            <a:spLocks noChangeArrowheads="1"/>
          </p:cNvSpPr>
          <p:nvPr/>
        </p:nvSpPr>
        <p:spPr bwMode="auto">
          <a:xfrm>
            <a:off x="1547813" y="3381375"/>
            <a:ext cx="2133600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40000"/>
              </a:lnSpc>
              <a:spcBef>
                <a:spcPct val="50000"/>
              </a:spcBef>
            </a:pPr>
            <a:r>
              <a:rPr lang="en-US" sz="2000" b="1" i="1">
                <a:solidFill>
                  <a:srgbClr val="0000FF"/>
                </a:solidFill>
                <a:latin typeface="Arial" charset="0"/>
              </a:rPr>
              <a:t>Thuỷ</a:t>
            </a:r>
          </a:p>
          <a:p>
            <a:pPr algn="ctr">
              <a:lnSpc>
                <a:spcPct val="40000"/>
              </a:lnSpc>
              <a:spcBef>
                <a:spcPct val="50000"/>
              </a:spcBef>
            </a:pPr>
            <a:r>
              <a:rPr lang="en-US" sz="2000" b="1" i="1">
                <a:solidFill>
                  <a:srgbClr val="0000FF"/>
                </a:solidFill>
                <a:latin typeface="Arial" charset="0"/>
              </a:rPr>
              <a:t>Nguyễn Thị Thuỷ</a:t>
            </a:r>
          </a:p>
        </p:txBody>
      </p:sp>
      <p:sp>
        <p:nvSpPr>
          <p:cNvPr id="6151" name="Text Box 9"/>
          <p:cNvSpPr txBox="1">
            <a:spLocks noChangeArrowheads="1"/>
          </p:cNvSpPr>
          <p:nvPr/>
        </p:nvSpPr>
        <p:spPr bwMode="auto">
          <a:xfrm>
            <a:off x="1481138" y="4267200"/>
            <a:ext cx="4262437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800" b="1" i="1">
                <a:solidFill>
                  <a:srgbClr val="0000FF"/>
                </a:solidFill>
                <a:latin typeface="Arial" charset="0"/>
              </a:rPr>
              <a:t>Bùi Thị Lan 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800" b="1" i="1">
                <a:solidFill>
                  <a:srgbClr val="0000FF"/>
                </a:solidFill>
                <a:latin typeface="Arial" charset="0"/>
              </a:rPr>
              <a:t>Đội 9, Hiệp Lực, Ninh Thanh, H</a:t>
            </a:r>
            <a:r>
              <a:rPr lang="vi-VN" sz="1800" b="1" i="1">
                <a:solidFill>
                  <a:srgbClr val="0000FF"/>
                </a:solidFill>
                <a:latin typeface="Arial" charset="0"/>
              </a:rPr>
              <a:t>ư</a:t>
            </a:r>
            <a:r>
              <a:rPr lang="en-US" sz="1800" b="1" i="1">
                <a:solidFill>
                  <a:srgbClr val="0000FF"/>
                </a:solidFill>
                <a:latin typeface="Arial" charset="0"/>
              </a:rPr>
              <a:t>ng Yên </a:t>
            </a:r>
          </a:p>
        </p:txBody>
      </p:sp>
      <p:sp>
        <p:nvSpPr>
          <p:cNvPr id="6152" name="Rectangle 10"/>
          <p:cNvSpPr>
            <a:spLocks noChangeArrowheads="1"/>
          </p:cNvSpPr>
          <p:nvPr/>
        </p:nvSpPr>
        <p:spPr bwMode="auto">
          <a:xfrm>
            <a:off x="1509713" y="4948238"/>
            <a:ext cx="4191000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en-US" sz="1800" b="1" i="1">
                <a:solidFill>
                  <a:srgbClr val="0000FF"/>
                </a:solidFill>
                <a:latin typeface="Arial" charset="0"/>
              </a:rPr>
              <a:t>                 Nguyễn Thị Thuỷ</a:t>
            </a:r>
          </a:p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en-US" sz="1800" b="1" i="1">
                <a:solidFill>
                  <a:srgbClr val="0000FF"/>
                </a:solidFill>
                <a:latin typeface="Arial" charset="0"/>
              </a:rPr>
              <a:t>Đội 9, Hiệp Lực, Ninh Thanh, H</a:t>
            </a:r>
            <a:r>
              <a:rPr lang="vi-VN" sz="1800" b="1" i="1">
                <a:solidFill>
                  <a:srgbClr val="0000FF"/>
                </a:solidFill>
                <a:latin typeface="Arial" charset="0"/>
              </a:rPr>
              <a:t>ư</a:t>
            </a:r>
            <a:r>
              <a:rPr lang="en-US" sz="1800" b="1" i="1">
                <a:solidFill>
                  <a:srgbClr val="0000FF"/>
                </a:solidFill>
                <a:latin typeface="Arial" charset="0"/>
              </a:rPr>
              <a:t>ng Yên</a:t>
            </a:r>
          </a:p>
        </p:txBody>
      </p:sp>
      <p:sp>
        <p:nvSpPr>
          <p:cNvPr id="6153" name="Text Box 11"/>
          <p:cNvSpPr txBox="1">
            <a:spLocks noChangeArrowheads="1"/>
          </p:cNvSpPr>
          <p:nvPr/>
        </p:nvSpPr>
        <p:spPr bwMode="auto">
          <a:xfrm>
            <a:off x="6477000" y="1295400"/>
            <a:ext cx="228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af-ZA" sz="2400">
              <a:latin typeface="Arial" charset="0"/>
            </a:endParaRPr>
          </a:p>
        </p:txBody>
      </p:sp>
      <p:sp>
        <p:nvSpPr>
          <p:cNvPr id="6154" name="Text Box 12"/>
          <p:cNvSpPr txBox="1">
            <a:spLocks noChangeArrowheads="1"/>
          </p:cNvSpPr>
          <p:nvPr/>
        </p:nvSpPr>
        <p:spPr bwMode="auto">
          <a:xfrm>
            <a:off x="6172200" y="1524000"/>
            <a:ext cx="243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af-ZA" sz="2400">
              <a:latin typeface="Arial" charset="0"/>
            </a:endParaRPr>
          </a:p>
        </p:txBody>
      </p:sp>
      <p:sp>
        <p:nvSpPr>
          <p:cNvPr id="6155" name="Text Box 13"/>
          <p:cNvSpPr txBox="1">
            <a:spLocks noChangeArrowheads="1"/>
          </p:cNvSpPr>
          <p:nvPr/>
        </p:nvSpPr>
        <p:spPr bwMode="auto">
          <a:xfrm>
            <a:off x="6134100" y="904875"/>
            <a:ext cx="2781300" cy="521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i="1">
                <a:solidFill>
                  <a:srgbClr val="0000FF"/>
                </a:solidFill>
                <a:latin typeface="Arial" charset="0"/>
              </a:rPr>
              <a:t>   Bà </a:t>
            </a:r>
            <a:r>
              <a:rPr lang="vi-VN" sz="1800" b="1" i="1">
                <a:solidFill>
                  <a:srgbClr val="0000FF"/>
                </a:solidFill>
                <a:latin typeface="Arial" charset="0"/>
              </a:rPr>
              <a:t>ơ</a:t>
            </a:r>
            <a:r>
              <a:rPr lang="en-US" sz="1800" b="1" i="1">
                <a:solidFill>
                  <a:srgbClr val="0000FF"/>
                </a:solidFill>
                <a:latin typeface="Arial" charset="0"/>
              </a:rPr>
              <a:t>i,</a:t>
            </a:r>
          </a:p>
          <a:p>
            <a:pPr>
              <a:spcBef>
                <a:spcPct val="50000"/>
              </a:spcBef>
            </a:pPr>
            <a:r>
              <a:rPr lang="en-US" sz="1800" b="1" i="1">
                <a:solidFill>
                  <a:srgbClr val="0000FF"/>
                </a:solidFill>
                <a:latin typeface="Arial" charset="0"/>
              </a:rPr>
              <a:t>   Ông bà có khoẻ không ạ. Hôm nay bố mẹ cháu gửi biếu ông bà 1000000 </a:t>
            </a:r>
            <a:r>
              <a:rPr lang="vi-VN" sz="1800" b="1" i="1">
                <a:solidFill>
                  <a:srgbClr val="0000FF"/>
                </a:solidFill>
                <a:latin typeface="Arial" charset="0"/>
              </a:rPr>
              <a:t>đ</a:t>
            </a:r>
            <a:r>
              <a:rPr lang="en-US" sz="1800" b="1" i="1">
                <a:solidFill>
                  <a:srgbClr val="0000FF"/>
                </a:solidFill>
                <a:latin typeface="Arial" charset="0"/>
              </a:rPr>
              <a:t>ồng </a:t>
            </a:r>
            <a:r>
              <a:rPr lang="vi-VN" sz="1800" b="1" i="1">
                <a:solidFill>
                  <a:srgbClr val="0000FF"/>
                </a:solidFill>
                <a:latin typeface="Arial" charset="0"/>
              </a:rPr>
              <a:t>đ</a:t>
            </a:r>
            <a:r>
              <a:rPr lang="en-US" sz="1800" b="1" i="1">
                <a:solidFill>
                  <a:srgbClr val="0000FF"/>
                </a:solidFill>
                <a:latin typeface="Arial" charset="0"/>
              </a:rPr>
              <a:t>ể ông bà bồi d</a:t>
            </a:r>
            <a:r>
              <a:rPr lang="vi-VN" sz="1800" b="1" i="1">
                <a:solidFill>
                  <a:srgbClr val="0000FF"/>
                </a:solidFill>
                <a:latin typeface="Arial" charset="0"/>
              </a:rPr>
              <a:t>ư</a:t>
            </a:r>
            <a:r>
              <a:rPr lang="en-US" sz="1800" b="1" i="1">
                <a:solidFill>
                  <a:srgbClr val="0000FF"/>
                </a:solidFill>
                <a:latin typeface="Arial" charset="0"/>
              </a:rPr>
              <a:t>ỡng.</a:t>
            </a:r>
          </a:p>
          <a:p>
            <a:pPr>
              <a:spcBef>
                <a:spcPct val="50000"/>
              </a:spcBef>
            </a:pPr>
            <a:r>
              <a:rPr lang="en-US" sz="1800" b="1" i="1">
                <a:solidFill>
                  <a:srgbClr val="0000FF"/>
                </a:solidFill>
                <a:latin typeface="Arial" charset="0"/>
              </a:rPr>
              <a:t>    Cả nhà cháu rất nhớ ông bà. Cháu mong chóng </a:t>
            </a:r>
            <a:r>
              <a:rPr lang="vi-VN" sz="1800" b="1" i="1">
                <a:solidFill>
                  <a:srgbClr val="0000FF"/>
                </a:solidFill>
                <a:latin typeface="Arial" charset="0"/>
              </a:rPr>
              <a:t>đ</a:t>
            </a:r>
            <a:r>
              <a:rPr lang="en-US" sz="1800" b="1" i="1">
                <a:solidFill>
                  <a:srgbClr val="0000FF"/>
                </a:solidFill>
                <a:latin typeface="Arial" charset="0"/>
              </a:rPr>
              <a:t>ến Tết </a:t>
            </a:r>
            <a:r>
              <a:rPr lang="vi-VN" sz="1800" b="1" i="1">
                <a:solidFill>
                  <a:srgbClr val="0000FF"/>
                </a:solidFill>
                <a:latin typeface="Arial" charset="0"/>
              </a:rPr>
              <a:t>đ</a:t>
            </a:r>
            <a:r>
              <a:rPr lang="en-US" sz="1800" b="1" i="1">
                <a:solidFill>
                  <a:srgbClr val="0000FF"/>
                </a:solidFill>
                <a:latin typeface="Arial" charset="0"/>
              </a:rPr>
              <a:t>ể </a:t>
            </a:r>
            <a:r>
              <a:rPr lang="vi-VN" sz="1800" b="1" i="1">
                <a:solidFill>
                  <a:srgbClr val="0000FF"/>
                </a:solidFill>
                <a:latin typeface="Arial" charset="0"/>
              </a:rPr>
              <a:t>đư</a:t>
            </a:r>
            <a:r>
              <a:rPr lang="en-US" sz="1800" b="1" i="1">
                <a:solidFill>
                  <a:srgbClr val="0000FF"/>
                </a:solidFill>
                <a:latin typeface="Arial" charset="0"/>
              </a:rPr>
              <a:t>ợc về quê th</a:t>
            </a:r>
            <a:r>
              <a:rPr lang="vi-VN" sz="1800" b="1" i="1">
                <a:solidFill>
                  <a:srgbClr val="0000FF"/>
                </a:solidFill>
                <a:latin typeface="Arial" charset="0"/>
              </a:rPr>
              <a:t>ă</a:t>
            </a:r>
            <a:r>
              <a:rPr lang="en-US" sz="1800" b="1" i="1">
                <a:solidFill>
                  <a:srgbClr val="0000FF"/>
                </a:solidFill>
                <a:latin typeface="Arial" charset="0"/>
              </a:rPr>
              <a:t>m ông bà.</a:t>
            </a:r>
          </a:p>
          <a:p>
            <a:pPr>
              <a:spcBef>
                <a:spcPct val="50000"/>
              </a:spcBef>
            </a:pPr>
            <a:r>
              <a:rPr lang="en-US" sz="1800" b="1" i="1">
                <a:solidFill>
                  <a:srgbClr val="0000FF"/>
                </a:solidFill>
                <a:latin typeface="Arial" charset="0"/>
              </a:rPr>
              <a:t>    Cháu kính chúc ông bà mạnh khoẻ, sống lâu</a:t>
            </a:r>
          </a:p>
          <a:p>
            <a:pPr>
              <a:spcBef>
                <a:spcPct val="50000"/>
              </a:spcBef>
            </a:pPr>
            <a:r>
              <a:rPr lang="en-US" sz="1800" b="1" i="1">
                <a:solidFill>
                  <a:srgbClr val="0000FF"/>
                </a:solidFill>
                <a:latin typeface="Arial" charset="0"/>
              </a:rPr>
              <a:t>             Cháu của ông bà</a:t>
            </a:r>
          </a:p>
          <a:p>
            <a:pPr>
              <a:spcBef>
                <a:spcPct val="50000"/>
              </a:spcBef>
            </a:pPr>
            <a:endParaRPr lang="en-US" sz="1800" b="1" i="1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6156" name="Text Box 14"/>
          <p:cNvSpPr txBox="1">
            <a:spLocks noChangeArrowheads="1"/>
          </p:cNvSpPr>
          <p:nvPr/>
        </p:nvSpPr>
        <p:spPr bwMode="auto">
          <a:xfrm>
            <a:off x="6829425" y="4900613"/>
            <a:ext cx="2133600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800" b="1" i="1">
                <a:solidFill>
                  <a:srgbClr val="0000FF"/>
                </a:solidFill>
                <a:latin typeface="Arial" charset="0"/>
              </a:rPr>
              <a:t>Khang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800" b="1" i="1">
                <a:solidFill>
                  <a:srgbClr val="0000FF"/>
                </a:solidFill>
                <a:latin typeface="Arial" charset="0"/>
              </a:rPr>
              <a:t>Lê Quang Khang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209</Words>
  <Application>Microsoft Office PowerPoint</Application>
  <PresentationFormat>On-screen Show (4:3)</PresentationFormat>
  <Paragraphs>31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.VnTime</vt:lpstr>
      <vt:lpstr>Arial</vt:lpstr>
      <vt:lpstr>Default Design</vt:lpstr>
      <vt:lpstr>Slide 1</vt:lpstr>
      <vt:lpstr>Slide 2</vt:lpstr>
      <vt:lpstr>Slide 3</vt:lpstr>
      <vt:lpstr>Slide 4</vt:lpstr>
      <vt:lpstr>Slide 5</vt:lpstr>
    </vt:vector>
  </TitlesOfParts>
  <Company>Copyright® by W 2008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Dang Khoa IT Plaza</dc:creator>
  <cp:lastModifiedBy>CSTeam</cp:lastModifiedBy>
  <cp:revision>14</cp:revision>
  <dcterms:created xsi:type="dcterms:W3CDTF">2010-05-02T02:45:22Z</dcterms:created>
  <dcterms:modified xsi:type="dcterms:W3CDTF">2016-06-30T02:04:20Z</dcterms:modified>
</cp:coreProperties>
</file>